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78" r:id="rId5"/>
    <p:sldId id="282" r:id="rId6"/>
    <p:sldId id="283" r:id="rId7"/>
    <p:sldId id="285" r:id="rId8"/>
    <p:sldId id="286" r:id="rId9"/>
    <p:sldId id="287" r:id="rId10"/>
    <p:sldId id="288" r:id="rId11"/>
    <p:sldId id="291" r:id="rId12"/>
    <p:sldId id="267" r:id="rId13"/>
    <p:sldId id="270" r:id="rId14"/>
    <p:sldId id="274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D63482A9-0AFC-4F04-BE16-F7FD9B0CC98C}"/>
    <pc:docChg chg="undo custSel addSld delSld modSld sldOrd">
      <pc:chgData name="Sue Cromhout" userId="dc64cbbc-055f-4f50-b085-8a072fc338ca" providerId="ADAL" clId="{D63482A9-0AFC-4F04-BE16-F7FD9B0CC98C}" dt="2022-11-23T14:09:36.267" v="181" actId="1076"/>
      <pc:docMkLst>
        <pc:docMk/>
      </pc:docMkLst>
      <pc:sldChg chg="del">
        <pc:chgData name="Sue Cromhout" userId="dc64cbbc-055f-4f50-b085-8a072fc338ca" providerId="ADAL" clId="{D63482A9-0AFC-4F04-BE16-F7FD9B0CC98C}" dt="2022-11-23T13:41:38.670" v="3" actId="47"/>
        <pc:sldMkLst>
          <pc:docMk/>
          <pc:sldMk cId="3349779659" sldId="264"/>
        </pc:sldMkLst>
      </pc:sldChg>
      <pc:sldChg chg="modSp mod">
        <pc:chgData name="Sue Cromhout" userId="dc64cbbc-055f-4f50-b085-8a072fc338ca" providerId="ADAL" clId="{D63482A9-0AFC-4F04-BE16-F7FD9B0CC98C}" dt="2022-11-23T13:42:47.368" v="6"/>
        <pc:sldMkLst>
          <pc:docMk/>
          <pc:sldMk cId="3282449821" sldId="265"/>
        </pc:sldMkLst>
        <pc:spChg chg="mod">
          <ac:chgData name="Sue Cromhout" userId="dc64cbbc-055f-4f50-b085-8a072fc338ca" providerId="ADAL" clId="{D63482A9-0AFC-4F04-BE16-F7FD9B0CC98C}" dt="2022-11-23T13:42:31.852" v="4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D63482A9-0AFC-4F04-BE16-F7FD9B0CC98C}" dt="2022-11-23T13:42:47.368" v="6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D63482A9-0AFC-4F04-BE16-F7FD9B0CC98C}" dt="2022-11-23T13:59:51.903" v="135" actId="1076"/>
        <pc:sldMkLst>
          <pc:docMk/>
          <pc:sldMk cId="2981958359" sldId="266"/>
        </pc:sldMkLst>
        <pc:spChg chg="mod">
          <ac:chgData name="Sue Cromhout" userId="dc64cbbc-055f-4f50-b085-8a072fc338ca" providerId="ADAL" clId="{D63482A9-0AFC-4F04-BE16-F7FD9B0CC98C}" dt="2022-11-23T13:43:05.352" v="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45:14.887" v="26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3:44:50.848" v="2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D63482A9-0AFC-4F04-BE16-F7FD9B0CC98C}" dt="2022-11-23T13:59:51.903" v="135" actId="1076"/>
          <ac:picMkLst>
            <pc:docMk/>
            <pc:sldMk cId="2981958359" sldId="266"/>
            <ac:picMk id="5" creationId="{A907129D-3121-76F1-F73A-C7F8E1399B03}"/>
          </ac:picMkLst>
        </pc:picChg>
      </pc:sldChg>
      <pc:sldChg chg="addSp delSp modSp mod">
        <pc:chgData name="Sue Cromhout" userId="dc64cbbc-055f-4f50-b085-8a072fc338ca" providerId="ADAL" clId="{D63482A9-0AFC-4F04-BE16-F7FD9B0CC98C}" dt="2022-11-23T13:46:47.426" v="42" actId="1076"/>
        <pc:sldMkLst>
          <pc:docMk/>
          <pc:sldMk cId="1148643050" sldId="267"/>
        </pc:sldMkLst>
        <pc:spChg chg="mod">
          <ac:chgData name="Sue Cromhout" userId="dc64cbbc-055f-4f50-b085-8a072fc338ca" providerId="ADAL" clId="{D63482A9-0AFC-4F04-BE16-F7FD9B0CC98C}" dt="2022-11-23T13:45:40.171" v="28" actId="14100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D63482A9-0AFC-4F04-BE16-F7FD9B0CC98C}" dt="2022-11-23T13:46:34.394" v="39" actId="1076"/>
          <ac:spMkLst>
            <pc:docMk/>
            <pc:sldMk cId="1148643050" sldId="267"/>
            <ac:spMk id="3" creationId="{081637E4-65D2-18AF-229B-53DAB88D7D5A}"/>
          </ac:spMkLst>
        </pc:spChg>
        <pc:spChg chg="del">
          <ac:chgData name="Sue Cromhout" userId="dc64cbbc-055f-4f50-b085-8a072fc338ca" providerId="ADAL" clId="{D63482A9-0AFC-4F04-BE16-F7FD9B0CC98C}" dt="2022-11-23T13:46:04.553" v="33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D63482A9-0AFC-4F04-BE16-F7FD9B0CC98C}" dt="2022-11-23T13:46:01.972" v="32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D63482A9-0AFC-4F04-BE16-F7FD9B0CC98C}" dt="2022-11-23T13:46:47.426" v="42" actId="1076"/>
          <ac:picMkLst>
            <pc:docMk/>
            <pc:sldMk cId="1148643050" sldId="267"/>
            <ac:picMk id="1026" creationId="{5A0CE25C-5610-A3E9-1055-4DDB8D71D850}"/>
          </ac:picMkLst>
        </pc:picChg>
      </pc:sldChg>
      <pc:sldChg chg="del ord">
        <pc:chgData name="Sue Cromhout" userId="dc64cbbc-055f-4f50-b085-8a072fc338ca" providerId="ADAL" clId="{D63482A9-0AFC-4F04-BE16-F7FD9B0CC98C}" dt="2022-11-23T13:56:47.088" v="125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D63482A9-0AFC-4F04-BE16-F7FD9B0CC98C}" dt="2022-11-23T14:01:28.165" v="143" actId="1076"/>
        <pc:sldMkLst>
          <pc:docMk/>
          <pc:sldMk cId="4003868302" sldId="269"/>
        </pc:sldMkLst>
        <pc:spChg chg="mod">
          <ac:chgData name="Sue Cromhout" userId="dc64cbbc-055f-4f50-b085-8a072fc338ca" providerId="ADAL" clId="{D63482A9-0AFC-4F04-BE16-F7FD9B0CC98C}" dt="2022-11-23T13:47:42.412" v="47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4:01:28.165" v="143" actId="1076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4:01:01.452" v="136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D63482A9-0AFC-4F04-BE16-F7FD9B0CC98C}" dt="2022-11-23T13:48:08.837" v="51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D63482A9-0AFC-4F04-BE16-F7FD9B0CC98C}" dt="2022-11-23T14:01:18.219" v="141" actId="1076"/>
          <ac:picMkLst>
            <pc:docMk/>
            <pc:sldMk cId="4003868302" sldId="269"/>
            <ac:picMk id="7" creationId="{DAF6207B-9B83-F107-79D9-B3F13A8A6BED}"/>
          </ac:picMkLst>
        </pc:picChg>
      </pc:sldChg>
      <pc:sldChg chg="addSp delSp modSp mod">
        <pc:chgData name="Sue Cromhout" userId="dc64cbbc-055f-4f50-b085-8a072fc338ca" providerId="ADAL" clId="{D63482A9-0AFC-4F04-BE16-F7FD9B0CC98C}" dt="2022-11-23T13:56:21.605" v="122" actId="20577"/>
        <pc:sldMkLst>
          <pc:docMk/>
          <pc:sldMk cId="3421327502" sldId="270"/>
        </pc:sldMkLst>
        <pc:spChg chg="mod">
          <ac:chgData name="Sue Cromhout" userId="dc64cbbc-055f-4f50-b085-8a072fc338ca" providerId="ADAL" clId="{D63482A9-0AFC-4F04-BE16-F7FD9B0CC98C}" dt="2022-11-23T13:54:22.912" v="104" actId="14100"/>
          <ac:spMkLst>
            <pc:docMk/>
            <pc:sldMk cId="3421327502" sldId="270"/>
            <ac:spMk id="4" creationId="{F01E031B-F132-3110-1A91-42F60D76533E}"/>
          </ac:spMkLst>
        </pc:spChg>
        <pc:spChg chg="add del mod">
          <ac:chgData name="Sue Cromhout" userId="dc64cbbc-055f-4f50-b085-8a072fc338ca" providerId="ADAL" clId="{D63482A9-0AFC-4F04-BE16-F7FD9B0CC98C}" dt="2022-11-23T13:55:38.700" v="115" actId="478"/>
          <ac:spMkLst>
            <pc:docMk/>
            <pc:sldMk cId="3421327502" sldId="270"/>
            <ac:spMk id="5" creationId="{8FAE5594-9DFA-605C-FA8D-D91BB2257D7A}"/>
          </ac:spMkLst>
        </pc:spChg>
        <pc:spChg chg="mod">
          <ac:chgData name="Sue Cromhout" userId="dc64cbbc-055f-4f50-b085-8a072fc338ca" providerId="ADAL" clId="{D63482A9-0AFC-4F04-BE16-F7FD9B0CC98C}" dt="2022-11-23T13:56:21.605" v="122" actId="20577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D63482A9-0AFC-4F04-BE16-F7FD9B0CC98C}" dt="2022-11-23T13:53:37.244" v="94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D63482A9-0AFC-4F04-BE16-F7FD9B0CC98C}" dt="2022-11-23T13:56:03.653" v="118" actId="1076"/>
          <ac:picMkLst>
            <pc:docMk/>
            <pc:sldMk cId="3421327502" sldId="270"/>
            <ac:picMk id="2050" creationId="{7CAE6CE2-D226-AC06-7815-CE31E780258D}"/>
          </ac:picMkLst>
        </pc:picChg>
      </pc:sldChg>
      <pc:sldChg chg="del">
        <pc:chgData name="Sue Cromhout" userId="dc64cbbc-055f-4f50-b085-8a072fc338ca" providerId="ADAL" clId="{D63482A9-0AFC-4F04-BE16-F7FD9B0CC98C}" dt="2022-11-23T13:56:31.514" v="12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D63482A9-0AFC-4F04-BE16-F7FD9B0CC98C}" dt="2022-11-23T13:56:32.929" v="124" actId="47"/>
        <pc:sldMkLst>
          <pc:docMk/>
          <pc:sldMk cId="3849759218" sldId="272"/>
        </pc:sldMkLst>
      </pc:sldChg>
      <pc:sldChg chg="del">
        <pc:chgData name="Sue Cromhout" userId="dc64cbbc-055f-4f50-b085-8a072fc338ca" providerId="ADAL" clId="{D63482A9-0AFC-4F04-BE16-F7FD9B0CC98C}" dt="2022-11-23T13:41:23.608" v="1" actId="47"/>
        <pc:sldMkLst>
          <pc:docMk/>
          <pc:sldMk cId="4024235504" sldId="273"/>
        </pc:sldMkLst>
      </pc:sldChg>
      <pc:sldChg chg="add">
        <pc:chgData name="Sue Cromhout" userId="dc64cbbc-055f-4f50-b085-8a072fc338ca" providerId="ADAL" clId="{D63482A9-0AFC-4F04-BE16-F7FD9B0CC98C}" dt="2022-11-23T13:41:19.840" v="0"/>
        <pc:sldMkLst>
          <pc:docMk/>
          <pc:sldMk cId="1188341982" sldId="275"/>
        </pc:sldMkLst>
      </pc:sldChg>
      <pc:sldChg chg="add setBg">
        <pc:chgData name="Sue Cromhout" userId="dc64cbbc-055f-4f50-b085-8a072fc338ca" providerId="ADAL" clId="{D63482A9-0AFC-4F04-BE16-F7FD9B0CC98C}" dt="2022-11-23T13:41:33.399" v="2"/>
        <pc:sldMkLst>
          <pc:docMk/>
          <pc:sldMk cId="421995494" sldId="276"/>
        </pc:sldMkLst>
      </pc:sldChg>
      <pc:sldChg chg="addSp delSp modSp add mod ord">
        <pc:chgData name="Sue Cromhout" userId="dc64cbbc-055f-4f50-b085-8a072fc338ca" providerId="ADAL" clId="{D63482A9-0AFC-4F04-BE16-F7FD9B0CC98C}" dt="2022-11-23T14:02:37.218" v="153" actId="167"/>
        <pc:sldMkLst>
          <pc:docMk/>
          <pc:sldMk cId="2418333289" sldId="277"/>
        </pc:sldMkLst>
        <pc:spChg chg="mod">
          <ac:chgData name="Sue Cromhout" userId="dc64cbbc-055f-4f50-b085-8a072fc338ca" providerId="ADAL" clId="{D63482A9-0AFC-4F04-BE16-F7FD9B0CC98C}" dt="2022-11-23T13:48:50.004" v="58"/>
          <ac:spMkLst>
            <pc:docMk/>
            <pc:sldMk cId="2418333289" sldId="277"/>
            <ac:spMk id="2" creationId="{0AD98B9C-04E9-5F59-478B-0A2088285445}"/>
          </ac:spMkLst>
        </pc:spChg>
        <pc:spChg chg="del">
          <ac:chgData name="Sue Cromhout" userId="dc64cbbc-055f-4f50-b085-8a072fc338ca" providerId="ADAL" clId="{D63482A9-0AFC-4F04-BE16-F7FD9B0CC98C}" dt="2022-11-23T14:02:27.064" v="150" actId="478"/>
          <ac:spMkLst>
            <pc:docMk/>
            <pc:sldMk cId="2418333289" sldId="277"/>
            <ac:spMk id="3" creationId="{081637E4-65D2-18AF-229B-53DAB88D7D5A}"/>
          </ac:spMkLst>
        </pc:spChg>
        <pc:spChg chg="mod">
          <ac:chgData name="Sue Cromhout" userId="dc64cbbc-055f-4f50-b085-8a072fc338ca" providerId="ADAL" clId="{D63482A9-0AFC-4F04-BE16-F7FD9B0CC98C}" dt="2022-11-23T13:49:53.615" v="68" actId="1076"/>
          <ac:spMkLst>
            <pc:docMk/>
            <pc:sldMk cId="2418333289" sldId="27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D63482A9-0AFC-4F04-BE16-F7FD9B0CC98C}" dt="2022-11-23T14:02:37.218" v="153" actId="167"/>
          <ac:picMkLst>
            <pc:docMk/>
            <pc:sldMk cId="2418333289" sldId="277"/>
            <ac:picMk id="6" creationId="{3B9C1B07-81E1-2E84-FC88-38F84F740303}"/>
          </ac:picMkLst>
        </pc:picChg>
        <pc:picChg chg="del">
          <ac:chgData name="Sue Cromhout" userId="dc64cbbc-055f-4f50-b085-8a072fc338ca" providerId="ADAL" clId="{D63482A9-0AFC-4F04-BE16-F7FD9B0CC98C}" dt="2022-11-23T13:48:35.607" v="57" actId="478"/>
          <ac:picMkLst>
            <pc:docMk/>
            <pc:sldMk cId="2418333289" sldId="277"/>
            <ac:picMk id="1026" creationId="{5A0CE25C-5610-A3E9-1055-4DDB8D71D850}"/>
          </ac:picMkLst>
        </pc:picChg>
      </pc:sldChg>
      <pc:sldChg chg="addSp modSp add mod ord">
        <pc:chgData name="Sue Cromhout" userId="dc64cbbc-055f-4f50-b085-8a072fc338ca" providerId="ADAL" clId="{D63482A9-0AFC-4F04-BE16-F7FD9B0CC98C}" dt="2022-11-23T14:03:44.936" v="158" actId="1076"/>
        <pc:sldMkLst>
          <pc:docMk/>
          <pc:sldMk cId="2338186482" sldId="278"/>
        </pc:sldMkLst>
        <pc:spChg chg="mod">
          <ac:chgData name="Sue Cromhout" userId="dc64cbbc-055f-4f50-b085-8a072fc338ca" providerId="ADAL" clId="{D63482A9-0AFC-4F04-BE16-F7FD9B0CC98C}" dt="2022-11-23T13:50:49.075" v="72"/>
          <ac:spMkLst>
            <pc:docMk/>
            <pc:sldMk cId="2338186482" sldId="278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51:09.415" v="75" actId="6549"/>
          <ac:spMkLst>
            <pc:docMk/>
            <pc:sldMk cId="2338186482" sldId="278"/>
            <ac:spMk id="3" creationId="{3301EC55-8B1A-448D-9867-33F7F6822F75}"/>
          </ac:spMkLst>
        </pc:spChg>
        <pc:picChg chg="add mod">
          <ac:chgData name="Sue Cromhout" userId="dc64cbbc-055f-4f50-b085-8a072fc338ca" providerId="ADAL" clId="{D63482A9-0AFC-4F04-BE16-F7FD9B0CC98C}" dt="2022-11-23T14:03:44.936" v="158" actId="1076"/>
          <ac:picMkLst>
            <pc:docMk/>
            <pc:sldMk cId="2338186482" sldId="278"/>
            <ac:picMk id="7" creationId="{645B9B0C-2ACD-C9A3-A967-8EB9B852143F}"/>
          </ac:picMkLst>
        </pc:picChg>
      </pc:sldChg>
      <pc:sldChg chg="addSp delSp modSp add mod ord">
        <pc:chgData name="Sue Cromhout" userId="dc64cbbc-055f-4f50-b085-8a072fc338ca" providerId="ADAL" clId="{D63482A9-0AFC-4F04-BE16-F7FD9B0CC98C}" dt="2022-11-23T14:05:33.672" v="167" actId="167"/>
        <pc:sldMkLst>
          <pc:docMk/>
          <pc:sldMk cId="3208260245" sldId="279"/>
        </pc:sldMkLst>
        <pc:spChg chg="mod">
          <ac:chgData name="Sue Cromhout" userId="dc64cbbc-055f-4f50-b085-8a072fc338ca" providerId="ADAL" clId="{D63482A9-0AFC-4F04-BE16-F7FD9B0CC98C}" dt="2022-11-23T13:51:43.692" v="79"/>
          <ac:spMkLst>
            <pc:docMk/>
            <pc:sldMk cId="3208260245" sldId="279"/>
            <ac:spMk id="2" creationId="{0AD98B9C-04E9-5F59-478B-0A2088285445}"/>
          </ac:spMkLst>
        </pc:spChg>
        <pc:spChg chg="del">
          <ac:chgData name="Sue Cromhout" userId="dc64cbbc-055f-4f50-b085-8a072fc338ca" providerId="ADAL" clId="{D63482A9-0AFC-4F04-BE16-F7FD9B0CC98C}" dt="2022-11-23T14:05:25.040" v="165" actId="478"/>
          <ac:spMkLst>
            <pc:docMk/>
            <pc:sldMk cId="3208260245" sldId="279"/>
            <ac:spMk id="3" creationId="{081637E4-65D2-18AF-229B-53DAB88D7D5A}"/>
          </ac:spMkLst>
        </pc:spChg>
        <pc:spChg chg="mod">
          <ac:chgData name="Sue Cromhout" userId="dc64cbbc-055f-4f50-b085-8a072fc338ca" providerId="ADAL" clId="{D63482A9-0AFC-4F04-BE16-F7FD9B0CC98C}" dt="2022-11-23T13:52:32.078" v="87" actId="1076"/>
          <ac:spMkLst>
            <pc:docMk/>
            <pc:sldMk cId="3208260245" sldId="279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D63482A9-0AFC-4F04-BE16-F7FD9B0CC98C}" dt="2022-11-23T14:05:33.672" v="167" actId="167"/>
          <ac:picMkLst>
            <pc:docMk/>
            <pc:sldMk cId="3208260245" sldId="279"/>
            <ac:picMk id="6" creationId="{E91DA827-2C5C-3D5F-278B-D3D3F640DFBA}"/>
          </ac:picMkLst>
        </pc:picChg>
      </pc:sldChg>
      <pc:sldChg chg="addSp delSp modSp add mod ord">
        <pc:chgData name="Sue Cromhout" userId="dc64cbbc-055f-4f50-b085-8a072fc338ca" providerId="ADAL" clId="{D63482A9-0AFC-4F04-BE16-F7FD9B0CC98C}" dt="2022-11-23T14:09:36.267" v="181" actId="1076"/>
        <pc:sldMkLst>
          <pc:docMk/>
          <pc:sldMk cId="877364594" sldId="280"/>
        </pc:sldMkLst>
        <pc:spChg chg="mod">
          <ac:chgData name="Sue Cromhout" userId="dc64cbbc-055f-4f50-b085-8a072fc338ca" providerId="ADAL" clId="{D63482A9-0AFC-4F04-BE16-F7FD9B0CC98C}" dt="2022-11-23T13:52:58.320" v="91"/>
          <ac:spMkLst>
            <pc:docMk/>
            <pc:sldMk cId="877364594" sldId="280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53:13.461" v="93" actId="6549"/>
          <ac:spMkLst>
            <pc:docMk/>
            <pc:sldMk cId="877364594" sldId="280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4:09:21.411" v="177" actId="478"/>
          <ac:spMkLst>
            <pc:docMk/>
            <pc:sldMk cId="877364594" sldId="280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D63482A9-0AFC-4F04-BE16-F7FD9B0CC98C}" dt="2022-11-23T14:09:36.267" v="181" actId="1076"/>
          <ac:picMkLst>
            <pc:docMk/>
            <pc:sldMk cId="877364594" sldId="280"/>
            <ac:picMk id="7" creationId="{31A73CC6-255B-979F-CBD1-3FA0EC0C56D7}"/>
          </ac:picMkLst>
        </pc:picChg>
      </pc:sldChg>
    </pc:docChg>
  </pc:docChgLst>
  <pc:docChgLst>
    <pc:chgData name="Mel Houseman" userId="7d6e233f-1289-4a6a-9205-ee3f8642932a" providerId="ADAL" clId="{349A1350-6AFC-4231-9253-18B1FA67E1DD}"/>
    <pc:docChg chg="custSel addSld delSld modSld replTag delTag">
      <pc:chgData name="Mel Houseman" userId="7d6e233f-1289-4a6a-9205-ee3f8642932a" providerId="ADAL" clId="{349A1350-6AFC-4231-9253-18B1FA67E1DD}" dt="2022-12-12T13:55:45.743" v="79"/>
      <pc:docMkLst>
        <pc:docMk/>
      </pc:docMkLst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349A1350-6AFC-4231-9253-18B1FA67E1DD}" dt="2022-12-12T13:55:06.112" v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349A1350-6AFC-4231-9253-18B1FA67E1DD}" dt="2022-12-12T13:55:31.836" v="72"/>
        <pc:sldMkLst>
          <pc:docMk/>
          <pc:sldMk cId="3421327502" sldId="270"/>
        </pc:sldMkLst>
        <pc:spChg chg="mod">
          <ac:chgData name="Mel Houseman" userId="7d6e233f-1289-4a6a-9205-ee3f8642932a" providerId="ADAL" clId="{349A1350-6AFC-4231-9253-18B1FA67E1DD}" dt="2022-12-12T13:55:15.677" v="67"/>
          <ac:spMkLst>
            <pc:docMk/>
            <pc:sldMk cId="3421327502" sldId="270"/>
            <ac:spMk id="4" creationId="{F01E031B-F132-3110-1A91-42F60D76533E}"/>
          </ac:spMkLst>
        </pc:spChg>
        <pc:spChg chg="del">
          <ac:chgData name="Mel Houseman" userId="7d6e233f-1289-4a6a-9205-ee3f8642932a" providerId="ADAL" clId="{349A1350-6AFC-4231-9253-18B1FA67E1DD}" dt="2022-12-12T13:55:21.242" v="69" actId="478"/>
          <ac:spMkLst>
            <pc:docMk/>
            <pc:sldMk cId="3421327502" sldId="270"/>
            <ac:spMk id="5" creationId="{E1B9AD80-32E9-A0F2-A8C6-F5085D68C0E9}"/>
          </ac:spMkLst>
        </pc:spChg>
        <pc:spChg chg="mod">
          <ac:chgData name="Mel Houseman" userId="7d6e233f-1289-4a6a-9205-ee3f8642932a" providerId="ADAL" clId="{349A1350-6AFC-4231-9253-18B1FA67E1DD}" dt="2022-12-12T13:55:24.572" v="70" actId="14100"/>
          <ac:spMkLst>
            <pc:docMk/>
            <pc:sldMk cId="3421327502" sldId="270"/>
            <ac:spMk id="6" creationId="{02B75B8A-94CD-F441-95F6-1DD882FFEE78}"/>
          </ac:spMkLst>
        </pc:spChg>
      </pc:sldChg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1188341982" sldId="275"/>
        </pc:sldMkLst>
      </pc:sldChg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421995494" sldId="276"/>
        </pc:sldMkLst>
      </pc:sldChg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2418333289" sldId="277"/>
        </pc:sldMkLst>
      </pc:sldChg>
      <pc:sldChg chg="add replTag delTag">
        <pc:chgData name="Mel Houseman" userId="7d6e233f-1289-4a6a-9205-ee3f8642932a" providerId="ADAL" clId="{349A1350-6AFC-4231-9253-18B1FA67E1DD}" dt="2022-12-12T13:55:45.743" v="79"/>
        <pc:sldMkLst>
          <pc:docMk/>
          <pc:sldMk cId="1333913575" sldId="278"/>
        </pc:sldMkLst>
      </pc:sldChg>
      <pc:sldChg chg="del replTag delTag">
        <pc:chgData name="Mel Houseman" userId="7d6e233f-1289-4a6a-9205-ee3f8642932a" providerId="ADAL" clId="{349A1350-6AFC-4231-9253-18B1FA67E1DD}" dt="2022-12-12T13:54:53.950" v="24" actId="47"/>
        <pc:sldMkLst>
          <pc:docMk/>
          <pc:sldMk cId="2338186482" sldId="278"/>
        </pc:sldMkLst>
      </pc:sldChg>
      <pc:sldChg chg="add replTag delTag">
        <pc:chgData name="Mel Houseman" userId="7d6e233f-1289-4a6a-9205-ee3f8642932a" providerId="ADAL" clId="{349A1350-6AFC-4231-9253-18B1FA67E1DD}" dt="2022-12-12T13:55:06.103" v="33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349A1350-6AFC-4231-9253-18B1FA67E1DD}" dt="2022-12-12T13:55:06.103" v="35"/>
        <pc:sldMkLst>
          <pc:docMk/>
          <pc:sldMk cId="2133942455" sldId="283"/>
        </pc:sldMkLst>
      </pc:sldChg>
      <pc:sldChg chg="add replTag delTag">
        <pc:chgData name="Mel Houseman" userId="7d6e233f-1289-4a6a-9205-ee3f8642932a" providerId="ADAL" clId="{349A1350-6AFC-4231-9253-18B1FA67E1DD}" dt="2022-12-12T13:55:06.103" v="37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349A1350-6AFC-4231-9253-18B1FA67E1DD}" dt="2022-12-12T13:55:06.107" v="39"/>
        <pc:sldMkLst>
          <pc:docMk/>
          <pc:sldMk cId="1339365350" sldId="286"/>
        </pc:sldMkLst>
      </pc:sldChg>
      <pc:sldChg chg="add replTag delTag">
        <pc:chgData name="Mel Houseman" userId="7d6e233f-1289-4a6a-9205-ee3f8642932a" providerId="ADAL" clId="{349A1350-6AFC-4231-9253-18B1FA67E1DD}" dt="2022-12-12T13:55:06.107" v="41"/>
        <pc:sldMkLst>
          <pc:docMk/>
          <pc:sldMk cId="2069908082" sldId="287"/>
        </pc:sldMkLst>
      </pc:sldChg>
      <pc:sldChg chg="add replTag delTag">
        <pc:chgData name="Mel Houseman" userId="7d6e233f-1289-4a6a-9205-ee3f8642932a" providerId="ADAL" clId="{349A1350-6AFC-4231-9253-18B1FA67E1DD}" dt="2022-12-12T13:55:06.107" v="43"/>
        <pc:sldMkLst>
          <pc:docMk/>
          <pc:sldMk cId="172742958" sldId="288"/>
        </pc:sldMkLst>
      </pc:sldChg>
      <pc:sldChg chg="add replTag delTag">
        <pc:chgData name="Mel Houseman" userId="7d6e233f-1289-4a6a-9205-ee3f8642932a" providerId="ADAL" clId="{349A1350-6AFC-4231-9253-18B1FA67E1DD}" dt="2022-12-12T13:55:06.107" v="45"/>
        <pc:sldMkLst>
          <pc:docMk/>
          <pc:sldMk cId="3973738315" sldId="291"/>
        </pc:sldMkLst>
      </pc:sldChg>
    </pc:docChg>
  </pc:docChgLst>
  <pc:docChgLst>
    <pc:chgData name="Sue Cromhout" userId="dc64cbbc-055f-4f50-b085-8a072fc338ca" providerId="ADAL" clId="{0B179D0A-D575-48C1-990D-2CCD9512FCE7}"/>
    <pc:docChg chg="delSld modSld">
      <pc:chgData name="Sue Cromhout" userId="dc64cbbc-055f-4f50-b085-8a072fc338ca" providerId="ADAL" clId="{0B179D0A-D575-48C1-990D-2CCD9512FCE7}" dt="2022-11-23T14:14:24.329" v="24" actId="11"/>
      <pc:docMkLst>
        <pc:docMk/>
      </pc:docMkLst>
      <pc:sldChg chg="addSp delSp modSp mod">
        <pc:chgData name="Sue Cromhout" userId="dc64cbbc-055f-4f50-b085-8a072fc338ca" providerId="ADAL" clId="{0B179D0A-D575-48C1-990D-2CCD9512FCE7}" dt="2022-11-23T14:14:24.329" v="24" actId="11"/>
        <pc:sldMkLst>
          <pc:docMk/>
          <pc:sldMk cId="3421327502" sldId="270"/>
        </pc:sldMkLst>
        <pc:spChg chg="add mod">
          <ac:chgData name="Sue Cromhout" userId="dc64cbbc-055f-4f50-b085-8a072fc338ca" providerId="ADAL" clId="{0B179D0A-D575-48C1-990D-2CCD9512FCE7}" dt="2022-11-23T14:13:22.280" v="16"/>
          <ac:spMkLst>
            <pc:docMk/>
            <pc:sldMk cId="3421327502" sldId="270"/>
            <ac:spMk id="5" creationId="{E1B9AD80-32E9-A0F2-A8C6-F5085D68C0E9}"/>
          </ac:spMkLst>
        </pc:spChg>
        <pc:spChg chg="mod">
          <ac:chgData name="Sue Cromhout" userId="dc64cbbc-055f-4f50-b085-8a072fc338ca" providerId="ADAL" clId="{0B179D0A-D575-48C1-990D-2CCD9512FCE7}" dt="2022-11-23T14:14:24.329" v="24" actId="11"/>
          <ac:spMkLst>
            <pc:docMk/>
            <pc:sldMk cId="3421327502" sldId="270"/>
            <ac:spMk id="6" creationId="{02B75B8A-94CD-F441-95F6-1DD882FFEE78}"/>
          </ac:spMkLst>
        </pc:spChg>
        <pc:picChg chg="del">
          <ac:chgData name="Sue Cromhout" userId="dc64cbbc-055f-4f50-b085-8a072fc338ca" providerId="ADAL" clId="{0B179D0A-D575-48C1-990D-2CCD9512FCE7}" dt="2022-11-23T14:13:11.963" v="15" actId="478"/>
          <ac:picMkLst>
            <pc:docMk/>
            <pc:sldMk cId="3421327502" sldId="270"/>
            <ac:picMk id="2050" creationId="{7CAE6CE2-D226-AC06-7815-CE31E780258D}"/>
          </ac:picMkLst>
        </pc:picChg>
      </pc:sldChg>
      <pc:sldChg chg="modSp mod">
        <pc:chgData name="Sue Cromhout" userId="dc64cbbc-055f-4f50-b085-8a072fc338ca" providerId="ADAL" clId="{0B179D0A-D575-48C1-990D-2CCD9512FCE7}" dt="2022-11-23T14:11:58.455" v="12" actId="14100"/>
        <pc:sldMkLst>
          <pc:docMk/>
          <pc:sldMk cId="1188341982" sldId="275"/>
        </pc:sldMkLst>
        <pc:spChg chg="mod">
          <ac:chgData name="Sue Cromhout" userId="dc64cbbc-055f-4f50-b085-8a072fc338ca" providerId="ADAL" clId="{0B179D0A-D575-48C1-990D-2CCD9512FCE7}" dt="2022-11-23T14:11:58.455" v="12" actId="14100"/>
          <ac:spMkLst>
            <pc:docMk/>
            <pc:sldMk cId="1188341982" sldId="275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0B179D0A-D575-48C1-990D-2CCD9512FCE7}" dt="2022-11-23T14:12:48.089" v="13" actId="47"/>
        <pc:sldMkLst>
          <pc:docMk/>
          <pc:sldMk cId="3208260245" sldId="279"/>
        </pc:sldMkLst>
      </pc:sldChg>
      <pc:sldChg chg="del">
        <pc:chgData name="Sue Cromhout" userId="dc64cbbc-055f-4f50-b085-8a072fc338ca" providerId="ADAL" clId="{0B179D0A-D575-48C1-990D-2CCD9512FCE7}" dt="2022-11-23T14:12:50.276" v="14" actId="47"/>
        <pc:sldMkLst>
          <pc:docMk/>
          <pc:sldMk cId="877364594" sldId="280"/>
        </pc:sldMkLst>
      </pc:sldChg>
    </pc:docChg>
  </pc:docChgLst>
  <pc:docChgLst>
    <pc:chgData name="Mel Houseman" userId="7d6e233f-1289-4a6a-9205-ee3f8642932a" providerId="ADAL" clId="{FDD77A2B-240F-4AD3-AB4D-348CEA6DA3EE}"/>
    <pc:docChg chg="custSel modSld replTag delTag">
      <pc:chgData name="Mel Houseman" userId="7d6e233f-1289-4a6a-9205-ee3f8642932a" providerId="ADAL" clId="{FDD77A2B-240F-4AD3-AB4D-348CEA6DA3EE}" dt="2022-12-13T16:42:11.933" v="4" actId="108"/>
      <pc:docMkLst>
        <pc:docMk/>
      </pc:docMkLst>
      <pc:sldChg chg="modSp mod replTag delTag">
        <pc:chgData name="Mel Houseman" userId="7d6e233f-1289-4a6a-9205-ee3f8642932a" providerId="ADAL" clId="{FDD77A2B-240F-4AD3-AB4D-348CEA6DA3EE}" dt="2022-12-13T16:42:11.933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FDD77A2B-240F-4AD3-AB4D-348CEA6DA3EE}" dt="2022-12-13T16:42:11.933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FD58C-EBE1-460E-A3A4-2087BE0CA2F0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D413E-023D-428A-9E83-5764FA809F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211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said.com/blog/how-to-cite-sources-in-a-blo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Reference content in your blog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In Unit 1, you created a blog. While writing content for your blog, you may use content that is copyrighted.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Read the guidelines in this website to make sure that you cite other sources correctly: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https://makersaid.com/blog/how-to-cite-sources-in-a-blog/</a:t>
            </a:r>
            <a:endParaRPr lang="en-GB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Copyright and licenses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394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concepts: IT, ICT, and </a:t>
            </a:r>
            <a:r>
              <a:rPr lang="en-US"/>
              <a:t>Internet 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78181"/>
            <a:ext cx="10693400" cy="38352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Copyright ownership gives the owner exclusive rights to use the work, with some exceptions.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a person creates an original work, fixed in a physical form (electronic or hardcopy), they automatically own copyright to the work, for example: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audiovisual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works, such as TV programmes, films and online videos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sound recordings and musical compositions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written works, such as lectures, articles, books and musical compositions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visual works, such as paintings, posters and advertisements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video games and computer software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dramatic works, such as plays and musicals. 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4" y="0"/>
            <a:ext cx="11154569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Using a copyright-protected work without infringing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122219" y="1924257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It’s possible to use a copyright-protected work without breaking the owner’s copyright.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content owners make their work available for reuse with some limitations under a Creative Commons license.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are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six Creative Commons (CC) licenses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2" descr="Text&#10;&#10;Description automatically generated">
            <a:extLst>
              <a:ext uri="{FF2B5EF4-FFF2-40B4-BE49-F238E27FC236}">
                <a16:creationId xmlns:a16="http://schemas.microsoft.com/office/drawing/2014/main" id="{C26B922A-4340-F13F-5A25-7E57519B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99" y="2119923"/>
            <a:ext cx="3884183" cy="339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6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749" b="-7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421530" y="3463230"/>
            <a:ext cx="5751295" cy="2450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Copyright law exists in all countries.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Work created in a country is subject to the copyright laws of that country and the copyright laws of the country in which it may be used.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90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4A42F1-B216-65FE-1265-80079F6F3E6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b="-416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and the internet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4407"/>
            <a:ext cx="5823059" cy="3222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 makes it very easy to copy other people’s work directly into your own document.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It’s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illegal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if you do not acknowledge the person who created it.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creator is the owner of that content, so copying it and letting people think it is your own work is plagiarism, which is a form of theft.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4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and the internet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52056"/>
            <a:ext cx="6947666" cy="22042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This applies to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all types of content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, such as written content, images, videos, and audio recordings.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can reuse any content you if: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don’t sell it for profit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write a reference to the owner below it or next to it.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A6E878-A473-E84F-5380-12D455DB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26605"/>
          <a:stretch/>
        </p:blipFill>
        <p:spPr>
          <a:xfrm>
            <a:off x="0" y="4393324"/>
            <a:ext cx="12192000" cy="2464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73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DF448F-BC81-6C0F-5936-4E7D2C6CBA5F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tretch>
              <a:fillRect t="15148" b="15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Online plagiarism checkers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Free plagiarism checker apps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allow people to upload suspicious content for checking.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checker compares the suspicious content with content in hundreds of similar or related documents.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is very difficult to get past these checkers as they check and compare word for word and line by line.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BA44BED-B0E9-4AE9-88F5-E1F331776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472</Words>
  <Application>Microsoft Office PowerPoint</Application>
  <PresentationFormat>Widescreen</PresentationFormat>
  <Paragraphs>47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